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i+VaDUBOuxXDGHKetZpWhR5G3R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6D3BA89-0A3A-423C-9013-CA1F38827C7F}">
  <a:tblStyle styleId="{D6D3BA89-0A3A-423C-9013-CA1F38827C7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87022"/>
          <a:stretch/>
        </p:blipFill>
        <p:spPr>
          <a:xfrm>
            <a:off x="0" y="6267014"/>
            <a:ext cx="12192000" cy="62488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195304" y="125095"/>
            <a:ext cx="7977735" cy="1424595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</a:rPr>
              <a:t>ID Paper:……….</a:t>
            </a:r>
            <a:endParaRPr sz="29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b="0" i="0" lang="en-US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Title of Your Paper</a:t>
            </a:r>
            <a:br>
              <a:rPr b="0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of Author (s)</a:t>
            </a:r>
            <a:b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of Author (s)</a:t>
            </a:r>
            <a:b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Department Name and/or Institution Name</a:t>
            </a:r>
            <a:b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your-email@email.com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8317582" y="373097"/>
            <a:ext cx="3742440" cy="1595867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8000" lvl="0" marL="108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sure that your outcome is clear and self-explanatory. </a:t>
            </a:r>
            <a:endParaRPr b="1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8000" lvl="0" marL="108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Bear in mind and try to generate linkages between your outcome and the purpose and objectives of the conference.</a:t>
            </a:r>
            <a:endParaRPr/>
          </a:p>
          <a:p>
            <a:pPr indent="-108000" lvl="0" marL="108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Please ensure any logos, graphics or images inserted are of a high resolution to avoid them pixelating. 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4025245" y="6017668"/>
            <a:ext cx="4091779" cy="2395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1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of the graph/figures</a:t>
            </a:r>
            <a:endParaRPr b="0" i="1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22687" id="88" name="Google Shape;88;p1"/>
          <p:cNvPicPr preferRelativeResize="0"/>
          <p:nvPr/>
        </p:nvPicPr>
        <p:blipFill rotWithShape="1">
          <a:blip r:embed="rId4">
            <a:alphaModFix/>
          </a:blip>
          <a:srcRect b="0" l="10025" r="0" t="0"/>
          <a:stretch/>
        </p:blipFill>
        <p:spPr>
          <a:xfrm>
            <a:off x="2708840" y="5041667"/>
            <a:ext cx="1201616" cy="9375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82321" y="5047390"/>
            <a:ext cx="1202939" cy="906987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7588" y="6014357"/>
            <a:ext cx="3742441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of the graphs/figures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168025" y="1870849"/>
            <a:ext cx="3742500" cy="3050400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8000" lvl="0" marL="108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section should be used to explain the background of or introduce your paper. Make sure to identify objectives of your topic. </a:t>
            </a:r>
            <a:endParaRPr/>
          </a:p>
          <a:p>
            <a:pPr indent="-108000" lvl="0" marL="108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poster should address the specified subtheme of the conference and the topic of your assigned session. </a:t>
            </a:r>
            <a:endParaRPr/>
          </a:p>
          <a:p>
            <a:pPr indent="-108000" lvl="0" marL="108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may adjust size of these text boxes as needed. 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212565" y="1633993"/>
            <a:ext cx="3742500" cy="241200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lang="en-US" sz="1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BACKGROUND / INTRODUCTION</a:t>
            </a:r>
            <a:endParaRPr b="1" sz="1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025245" y="1875382"/>
            <a:ext cx="4147794" cy="2959508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8000" lvl="0" marL="10800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section can be adjusted to address “challenges”, “methods”, “implementation” or others depending on the content of your paper. Each point should demonstrate clear view/vision of your topic. </a:t>
            </a:r>
            <a:endParaRPr/>
          </a:p>
          <a:p>
            <a:pPr indent="-108000" lvl="0" marL="108000" marR="0" rtl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Using graphs/figures are recommended to provide information visually. Authors are responsible for ensuring that nothing in their papers infringes any existing copyright. Make sure to label the graph/figures clearly, and indicate source as necessary.</a:t>
            </a:r>
            <a:endParaRPr/>
          </a:p>
          <a:p>
            <a:pPr indent="-108000" lvl="0" marL="108000" marR="0" rtl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message that your poster contains should be clear and understandable without the requirement of oral explanation. If relevant, methods should be presented simply and concisely.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4025245" y="1638249"/>
            <a:ext cx="4147794" cy="232601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b="1" lang="en-US" sz="1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CHALLENGES / METHODS / IMPLEMENTATION</a:t>
            </a:r>
            <a:endParaRPr b="1" sz="1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317582" y="125095"/>
            <a:ext cx="3742441" cy="241121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b="1" lang="en-US" sz="1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/ RESULTS</a:t>
            </a:r>
            <a:endParaRPr b="1" sz="1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6" name="Google Shape;96;p1"/>
          <p:cNvGraphicFramePr/>
          <p:nvPr/>
        </p:nvGraphicFramePr>
        <p:xfrm>
          <a:off x="4054997" y="50837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{D6D3BA89-0A3A-423C-9013-CA1F38827C7F}</a:tableStyleId>
              </a:tblPr>
              <a:tblGrid>
                <a:gridCol w="1426075"/>
                <a:gridCol w="942675"/>
                <a:gridCol w="870150"/>
                <a:gridCol w="852875"/>
              </a:tblGrid>
              <a:tr h="159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cap="none" strike="noStrike">
                          <a:solidFill>
                            <a:schemeClr val="dk1"/>
                          </a:solidFill>
                        </a:rPr>
                        <a:t>Column 1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cap="none" strike="noStrike">
                          <a:solidFill>
                            <a:schemeClr val="dk1"/>
                          </a:solidFill>
                        </a:rPr>
                        <a:t>Column 2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cap="none" strike="noStrike">
                          <a:solidFill>
                            <a:schemeClr val="dk1"/>
                          </a:solidFill>
                        </a:rPr>
                        <a:t>Column 3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cap="none" strike="noStrike">
                          <a:solidFill>
                            <a:schemeClr val="dk1"/>
                          </a:solidFill>
                        </a:rPr>
                        <a:t>Column 4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9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9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9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7" name="Google Shape;97;p1"/>
          <p:cNvSpPr txBox="1"/>
          <p:nvPr/>
        </p:nvSpPr>
        <p:spPr>
          <a:xfrm>
            <a:off x="8317581" y="2331059"/>
            <a:ext cx="3742439" cy="1328024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 conclusions of your paper. You may also raise further questions or discussion topic for the session.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sz="1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8317581" y="2089938"/>
            <a:ext cx="3742439" cy="236513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b="1" lang="en-US" sz="1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b="1" sz="1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8317579" y="4026867"/>
            <a:ext cx="3742441" cy="1304370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may add a section for acknowledgements or references. 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8317580" y="3778865"/>
            <a:ext cx="3742442" cy="241121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b="1" lang="en-US" sz="1200">
                <a:solidFill>
                  <a:schemeClr val="lt1"/>
                </a:solidFill>
              </a:rPr>
              <a:t>ACKNOWLEDGEMENTS</a:t>
            </a:r>
            <a:r>
              <a:rPr b="1" lang="en-US" sz="1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/ REFERENCES</a:t>
            </a:r>
            <a:endParaRPr b="1" sz="1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 rotWithShape="1">
          <a:blip r:embed="rId3">
            <a:alphaModFix/>
          </a:blip>
          <a:srcRect b="93468" l="75338" r="4607" t="2820"/>
          <a:stretch/>
        </p:blipFill>
        <p:spPr>
          <a:xfrm>
            <a:off x="4650477" y="6355573"/>
            <a:ext cx="1833739" cy="47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"/>
          <p:cNvPicPr preferRelativeResize="0"/>
          <p:nvPr/>
        </p:nvPicPr>
        <p:blipFill rotWithShape="1">
          <a:blip r:embed="rId3">
            <a:alphaModFix/>
          </a:blip>
          <a:srcRect b="93241" l="5207" r="57899" t="2430"/>
          <a:stretch/>
        </p:blipFill>
        <p:spPr>
          <a:xfrm>
            <a:off x="1758758" y="6378002"/>
            <a:ext cx="2891719" cy="47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5304" y="5065253"/>
            <a:ext cx="1201616" cy="89037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/>
          <p:nvPr/>
        </p:nvSpPr>
        <p:spPr>
          <a:xfrm>
            <a:off x="659685" y="304268"/>
            <a:ext cx="1474470" cy="1120082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rgbClr val="FFD9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Author’s Institution Logo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2025-08-21T03:41:01Z</dcterms:created>
  <dc:creator>Lenovo Ideapad</dc:creator>
</cp:coreProperties>
</file>